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4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5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0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9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81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2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1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8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F5EF8-EC46-4716-A2F5-39B529504ABE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18E9A-73FE-4D92-A9F0-3EA766D6A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44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ffective&#10;Presentation skills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4699"/>
            <a:ext cx="11487955" cy="59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04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Prompt&#10;• Short bullet points, key words only.&#10;• Put your entire prompt onto your power point&#10;slides.&#10;• These prompt are f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8941"/>
            <a:ext cx="10688392" cy="59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62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Visual aids&#10;•&#10;•&#10;•&#10;•&#10;&#10;Use simple fonts, colors and graphs.&#10;Use images and clipart.&#10;3 to 7 bullets per slide.&#10;Don’t over cr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8941"/>
            <a:ext cx="10727028" cy="59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90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Voice&#10;• Louder and clear than your normal pitch.&#10;• Vary pitch and volume.&#10;• Over emphasis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4699"/>
            <a:ext cx="10920211" cy="59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039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Appearance&#10;• Dark colors read as businesslike.&#10;• Wear comfortable shoes to weight your feet&#10;evenly.&#10;• Allow yourself to m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7577"/>
            <a:ext cx="10688392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020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Professional dress code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7577"/>
            <a:ext cx="10752786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911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Professionals vs. non professionals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4546"/>
            <a:ext cx="10623997" cy="625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379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Style&#10;• You already have a style don’t try to copy&#10;others.&#10;• Use words and sentences you use in normal&#10;days.&#10;• Be yourself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7577"/>
            <a:ext cx="10855817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824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Questions&#10;• Sketch an idea that what kind of questions&#10;audience may ask.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06062"/>
            <a:ext cx="10623997" cy="597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353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Practice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270456"/>
            <a:ext cx="10753858" cy="59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606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Practice&#10;•&#10;•&#10;•&#10;•&#10;&#10;Rehearse all points what you prepare.&#10;Rehearse with all visual aids and handouts.&#10;Practice again and aga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1" y="257577"/>
            <a:ext cx="11191741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295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Definition&#10;• A presentation is a means of communication&#10;which can be adapted to various speaking&#10;situations, such as talk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0456"/>
            <a:ext cx="10611118" cy="59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571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Present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0456"/>
            <a:ext cx="10675513" cy="59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073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Speaker’s impact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75" y="206062"/>
            <a:ext cx="10728101" cy="597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711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ontd.&#10;•&#10;•&#10;•&#10;•&#10;•&#10;•&#10;•&#10;&#10;Lack of experience.&#10;Lack of enthusiasm.&#10;Lack of practice.&#10;Lack of related material.&#10;Lack of confiden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0456"/>
            <a:ext cx="10611118" cy="59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014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Factors for successful presentation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6" y="244699"/>
            <a:ext cx="10869769" cy="59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80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ontd.&#10;•&#10;•&#10;•&#10;•&#10;•&#10;•&#10;&#10;Be over prepared.&#10;Rehearse and practice.&#10;Grip on your topic.&#10;Know your subject.&#10;Be positive.&#10;Avoid str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8" y="128789"/>
            <a:ext cx="10805374" cy="604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425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onclusion&#10;• Always prepare&#10;• Channelize your fear&#10;• Interact with your audience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7577"/>
            <a:ext cx="10636876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96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Presentation skills&#10;• Following are the steps include in preparing&#10;effective presentation:&#10;Plan&#10;Prepare&#10;Practice&#10;Pres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4699"/>
            <a:ext cx="10649755" cy="593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64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Planning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31821"/>
            <a:ext cx="10623997" cy="594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10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Planning&#10;• Planning usually include following questions:&#10;•&#10;•&#10;•&#10;•&#10;•&#10;&#10;Who is your audience?&#10;Why are they there?&#10;What is your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1820"/>
            <a:ext cx="10611118" cy="594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802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Prepare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4699"/>
            <a:ext cx="10623997" cy="59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12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Prepare&#10;• Following points must keep in mind while&#10;preparing:&#10; Structure&#10; Prompt&#10; Visual aids&#10; Voice&#10; Appearance&#10; St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668"/>
            <a:ext cx="10636876" cy="603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814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Structure&#10;• Write your presentation in this order:&#10;Objective&#10;Beginning or introduction&#10;Main content&#10;Summary, conclusi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57577"/>
            <a:ext cx="10623997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267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Structure&#10;Grab the audience&#10;attention&#10;&#10;Introduction&#10;&#10;Get Attention&#10;&#10;Main theme&#10;&#10;content should be&#10;relevant to topic&#10;&#10;summa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57577"/>
            <a:ext cx="10714149" cy="591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278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PANWAR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Hope</dc:creator>
  <cp:lastModifiedBy>Hope</cp:lastModifiedBy>
  <cp:revision>5</cp:revision>
  <dcterms:created xsi:type="dcterms:W3CDTF">2020-01-21T05:58:16Z</dcterms:created>
  <dcterms:modified xsi:type="dcterms:W3CDTF">2020-01-21T15:03:33Z</dcterms:modified>
</cp:coreProperties>
</file>